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89" r:id="rId16"/>
    <p:sldId id="16602690" r:id="rId17"/>
    <p:sldId id="318" r:id="rId18"/>
    <p:sldId id="299" r:id="rId19"/>
    <p:sldId id="328" r:id="rId20"/>
    <p:sldId id="284" r:id="rId21"/>
    <p:sldId id="294" r:id="rId22"/>
    <p:sldId id="279" r:id="rId23"/>
  </p:sldIdLst>
  <p:sldSz cx="12192000" cy="6858000"/>
  <p:notesSz cx="7104063" cy="10234613"/>
  <p:embeddedFontLst>
    <p:embeddedFont>
      <p:font typeface="HarmonyOS Sans SC" panose="02010600030101010101" charset="-122"/>
      <p:regular r:id="rId26"/>
      <p:bold r:id="rId27"/>
    </p:embeddedFont>
    <p:embeddedFont>
      <p:font typeface="汉仪雅酷黑W" panose="02010600030101010101" charset="-122"/>
      <p:regular r:id="rId28"/>
    </p:embeddedFont>
    <p:embeddedFont>
      <p:font typeface="汉仪正圆 55简" panose="00020600040101010101" charset="-122"/>
      <p:regular r:id="rId29"/>
    </p:embeddedFont>
    <p:embeddedFont>
      <p:font typeface="Cascadia Mono SemiBold" panose="020B0609020000020004" pitchFamily="49" charset="0"/>
      <p:bold r:id="rId30"/>
      <p:boldItalic r:id="rId31"/>
    </p:embeddedFont>
    <p:embeddedFont>
      <p:font typeface="DingTalk Sans" panose="00020600040101000101" pitchFamily="18" charset="0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钉钉进步体" panose="00020600040101010101" pitchFamily="18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85" d="100"/>
          <a:sy n="85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2025/10/5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g"/><Relationship Id="rId4" Type="http://schemas.openxmlformats.org/officeDocument/2006/relationships/image" Target="../media/image10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chart" Target="../charts/chart1.xml"/><Relationship Id="rId10" Type="http://schemas.openxmlformats.org/officeDocument/2006/relationships/image" Target="../media/image114.svg"/><Relationship Id="rId4" Type="http://schemas.openxmlformats.org/officeDocument/2006/relationships/image" Target="../media/image3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3.png"/><Relationship Id="rId7" Type="http://schemas.openxmlformats.org/officeDocument/2006/relationships/image" Target="../media/image1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531348" y="1647219"/>
            <a:ext cx="58629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bg1"/>
                </a:solidFill>
              </a:rPr>
              <a:t>【</a:t>
            </a:r>
            <a:r>
              <a:rPr lang="zh-CN" altLang="en-US" b="1" dirty="0">
                <a:solidFill>
                  <a:schemeClr val="bg1"/>
                </a:solidFill>
              </a:rPr>
              <a:t>互联网</a:t>
            </a:r>
            <a:r>
              <a:rPr lang="en-US" altLang="zh-CN" b="1" dirty="0">
                <a:solidFill>
                  <a:schemeClr val="bg1"/>
                </a:solidFill>
              </a:rPr>
              <a:t>+】</a:t>
            </a:r>
            <a:r>
              <a:rPr lang="zh-CN" altLang="en-US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03" y="857048"/>
            <a:ext cx="583200" cy="58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7048"/>
            <a:ext cx="583200" cy="58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E537F8-DA47-9EB7-40BA-4CD5000B029C}"/>
              </a:ext>
            </a:extLst>
          </p:cNvPr>
          <p:cNvSpPr txBox="1"/>
          <p:nvPr/>
        </p:nvSpPr>
        <p:spPr>
          <a:xfrm>
            <a:off x="2015564" y="1140365"/>
            <a:ext cx="227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项目开发与规划专员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6163455" y="1662132"/>
            <a:ext cx="58629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en-US" b="1" dirty="0">
                <a:solidFill>
                  <a:schemeClr val="bg1"/>
                </a:solidFill>
              </a:rPr>
              <a:t>（已授权）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9FE32E-0682-139C-EE58-4CFDE419E8DC}"/>
              </a:ext>
            </a:extLst>
          </p:cNvPr>
          <p:cNvSpPr txBox="1"/>
          <p:nvPr/>
        </p:nvSpPr>
        <p:spPr>
          <a:xfrm>
            <a:off x="7580216" y="1155278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7580216" y="857048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某大学计算机科学与技术专业本科三年级学生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小炜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</TotalTime>
  <Words>3660</Words>
  <Application>Microsoft Office PowerPoint</Application>
  <PresentationFormat>宽屏</PresentationFormat>
  <Paragraphs>437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阿里巴巴普惠体 R</vt:lpstr>
      <vt:lpstr>等线</vt:lpstr>
      <vt:lpstr>阿里巴巴普惠体 B</vt:lpstr>
      <vt:lpstr>Cascadia Mono SemiBold</vt:lpstr>
      <vt:lpstr>Arial</vt:lpstr>
      <vt:lpstr>DingTalk Sans</vt:lpstr>
      <vt:lpstr>微软雅黑</vt:lpstr>
      <vt:lpstr>汉仪雅酷黑W</vt:lpstr>
      <vt:lpstr>汉仪正圆 55简</vt:lpstr>
      <vt:lpstr>HarmonyOS Sans SC</vt:lpstr>
      <vt:lpstr>钉钉进步体</vt:lpstr>
      <vt:lpstr>Calibri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333</cp:revision>
  <dcterms:created xsi:type="dcterms:W3CDTF">2022-04-26T03:15:00Z</dcterms:created>
  <dcterms:modified xsi:type="dcterms:W3CDTF">2025-10-05T15:39:37Z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